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61" r:id="rId6"/>
    <p:sldId id="259" r:id="rId7"/>
    <p:sldId id="260" r:id="rId8"/>
    <p:sldId id="262" r:id="rId9"/>
    <p:sldId id="267" r:id="rId10"/>
    <p:sldId id="265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24CA6-D24F-46D6-A313-32E1C590C877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627B7-C5E1-4BA5-9B9C-445002566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627B7-C5E1-4BA5-9B9C-4450025660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еталей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627B7-C5E1-4BA5-9B9C-4450025660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3050"/>
            <a:ext cx="3286148" cy="222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МОУ «Средняя общеобразовательная </a:t>
            </a:r>
            <a:r>
              <a:rPr lang="ru-RU" sz="2400" dirty="0" smtClean="0"/>
              <a:t>школа №</a:t>
            </a:r>
            <a:r>
              <a:rPr lang="ru-RU" sz="2400" dirty="0" smtClean="0"/>
              <a:t>12</a:t>
            </a:r>
            <a:br>
              <a:rPr lang="ru-RU" sz="2400" dirty="0" smtClean="0"/>
            </a:br>
            <a:r>
              <a:rPr lang="ru-RU" sz="2400" dirty="0" smtClean="0"/>
              <a:t> с углубленным изучением английского языка»</a:t>
            </a:r>
            <a:endParaRPr lang="ru-RU" sz="2400" dirty="0"/>
          </a:p>
        </p:txBody>
      </p:sp>
      <p:pic>
        <p:nvPicPr>
          <p:cNvPr id="5" name="Содержимое 4" descr="IMG_59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428604"/>
            <a:ext cx="4410158" cy="5853113"/>
          </a:xfrm>
          <a:ln w="57150">
            <a:solidFill>
              <a:srgbClr val="80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643183"/>
            <a:ext cx="3643338" cy="17145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Куликов Игорь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Ученик 11 А класса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2\DSC02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53419" cy="61150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работы</a:t>
            </a:r>
            <a:endParaRPr lang="ru-RU" dirty="0"/>
          </a:p>
        </p:txBody>
      </p:sp>
      <p:pic>
        <p:nvPicPr>
          <p:cNvPr id="3" name="Picture 6" descr="100_0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5287963" cy="3965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8" name="Picture 2" descr="D:\P2\100_1021.jpg"/>
          <p:cNvPicPr>
            <a:picLocks noChangeAspect="1" noChangeArrowheads="1"/>
          </p:cNvPicPr>
          <p:nvPr/>
        </p:nvPicPr>
        <p:blipFill>
          <a:blip r:embed="rId3" cstate="print"/>
          <a:srcRect l="21385"/>
          <a:stretch>
            <a:fillRect/>
          </a:stretch>
        </p:blipFill>
        <p:spPr bwMode="auto">
          <a:xfrm>
            <a:off x="5643570" y="3571876"/>
            <a:ext cx="3067050" cy="292576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pic>
        <p:nvPicPr>
          <p:cNvPr id="4099" name="Picture 3" descr="D:\P2\100_1025.jpg"/>
          <p:cNvPicPr>
            <a:picLocks noChangeAspect="1" noChangeArrowheads="1"/>
          </p:cNvPicPr>
          <p:nvPr/>
        </p:nvPicPr>
        <p:blipFill>
          <a:blip r:embed="rId4" cstate="print"/>
          <a:srcRect b="20484"/>
          <a:stretch>
            <a:fillRect/>
          </a:stretch>
        </p:blipFill>
        <p:spPr bwMode="auto">
          <a:xfrm>
            <a:off x="5000628" y="1357298"/>
            <a:ext cx="3234541" cy="1928826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</a:t>
            </a:r>
            <a:r>
              <a:rPr lang="ru-RU" dirty="0" smtClean="0"/>
              <a:t>авиамоделей</a:t>
            </a:r>
            <a:endParaRPr lang="ru-RU" dirty="0"/>
          </a:p>
        </p:txBody>
      </p:sp>
      <p:pic>
        <p:nvPicPr>
          <p:cNvPr id="4" name="Picture 5" descr="100_0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763963" cy="2822575"/>
          </a:xfrm>
          <a:prstGeom prst="rect">
            <a:avLst/>
          </a:prstGeom>
          <a:solidFill>
            <a:srgbClr val="FF0000"/>
          </a:solidFill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26" name="Picture 2" descr="D:\P2\100_0438.jpg"/>
          <p:cNvPicPr>
            <a:picLocks noChangeAspect="1" noChangeArrowheads="1"/>
          </p:cNvPicPr>
          <p:nvPr/>
        </p:nvPicPr>
        <p:blipFill>
          <a:blip r:embed="rId3" cstate="print"/>
          <a:srcRect t="18139" r="32920"/>
          <a:stretch>
            <a:fillRect/>
          </a:stretch>
        </p:blipFill>
        <p:spPr bwMode="auto">
          <a:xfrm>
            <a:off x="4500562" y="3214686"/>
            <a:ext cx="3500462" cy="3203592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3757610" cy="1512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 smtClean="0">
                <a:solidFill>
                  <a:srgbClr val="FF0000"/>
                </a:solidFill>
              </a:rPr>
              <a:t>Зиятдинов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Разиф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Мухаметович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учитель технологии</a:t>
            </a:r>
            <a:br>
              <a:rPr lang="ru-RU" sz="2800" dirty="0" smtClean="0"/>
            </a:br>
            <a:r>
              <a:rPr lang="en-US" sz="2800" dirty="0" smtClean="0"/>
              <a:t>I</a:t>
            </a:r>
            <a:r>
              <a:rPr lang="ru-RU" sz="2800" dirty="0" smtClean="0"/>
              <a:t> кв.категории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P2\DSCN3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3610966" cy="5626121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Разметка</a:t>
            </a:r>
            <a:r>
              <a:rPr lang="en-US" dirty="0" smtClean="0"/>
              <a:t> </a:t>
            </a:r>
            <a:r>
              <a:rPr lang="ru-RU" dirty="0" smtClean="0"/>
              <a:t>деталей крыла </a:t>
            </a:r>
            <a:endParaRPr lang="ru-RU" dirty="0"/>
          </a:p>
        </p:txBody>
      </p:sp>
      <p:pic>
        <p:nvPicPr>
          <p:cNvPr id="1026" name="Picture 2" descr="D:\Новая папка (2)\IMG_5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834768" cy="2889209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1027" name="Picture 3" descr="D:\Новая папка (2)\IMG_5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86124"/>
            <a:ext cx="4385860" cy="3304415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выпиливанию</a:t>
            </a:r>
            <a:endParaRPr lang="ru-RU" dirty="0"/>
          </a:p>
        </p:txBody>
      </p:sp>
      <p:pic>
        <p:nvPicPr>
          <p:cNvPr id="2052" name="Picture 4" descr="D:\Новая папка (2)\IMG_5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4620742" cy="34813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3" name="Picture 5" descr="D:\Новая папка (2)\IMG_5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3697859" cy="278605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4" name="Picture 6" descr="D:\Новая папка (2)\IMG_5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357298"/>
            <a:ext cx="3008841" cy="2266935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деталей крыла</a:t>
            </a:r>
            <a:endParaRPr lang="ru-RU" dirty="0"/>
          </a:p>
        </p:txBody>
      </p:sp>
      <p:pic>
        <p:nvPicPr>
          <p:cNvPr id="4098" name="Picture 2" descr="D:\Новая папка (2)\IMG_5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497636" cy="4642317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4099" name="Picture 3" descr="D:\Новая папка (2)\IMG_5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21288"/>
            <a:ext cx="5357818" cy="4036712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4100" name="Picture 4" descr="D:\Новая папка (2)\IMG_5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285860"/>
            <a:ext cx="3008841" cy="2266935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деталей крыла в пакет</a:t>
            </a:r>
            <a:endParaRPr lang="ru-RU" dirty="0"/>
          </a:p>
        </p:txBody>
      </p:sp>
      <p:pic>
        <p:nvPicPr>
          <p:cNvPr id="3074" name="Picture 2" descr="D:\Новая папка (2)\IMG_5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3929058" cy="5214932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Сверление</a:t>
            </a:r>
            <a:endParaRPr lang="ru-RU" dirty="0"/>
          </a:p>
        </p:txBody>
      </p:sp>
      <p:pic>
        <p:nvPicPr>
          <p:cNvPr id="3" name="Picture 3" descr="D:\Новая папка (2)\IMG_5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3821444" cy="5072098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сборке кордовой модели</a:t>
            </a:r>
            <a:endParaRPr lang="ru-RU" dirty="0"/>
          </a:p>
        </p:txBody>
      </p:sp>
      <p:pic>
        <p:nvPicPr>
          <p:cNvPr id="5122" name="Picture 2" descr="D:\Новая папка (2)\IMG_5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051836" cy="3052753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</p:pic>
      <p:pic>
        <p:nvPicPr>
          <p:cNvPr id="5123" name="Picture 3" descr="D:\Новая папка (2)\IMG_5927.jpg"/>
          <p:cNvPicPr>
            <a:picLocks noChangeAspect="1" noChangeArrowheads="1"/>
          </p:cNvPicPr>
          <p:nvPr/>
        </p:nvPicPr>
        <p:blipFill>
          <a:blip r:embed="rId3" cstate="print"/>
          <a:srcRect r="18761"/>
          <a:stretch>
            <a:fillRect/>
          </a:stretch>
        </p:blipFill>
        <p:spPr bwMode="auto">
          <a:xfrm>
            <a:off x="2928926" y="3611601"/>
            <a:ext cx="3500462" cy="3246399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2050" name="Picture 2" descr="D:\P2\DSC02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3700450" cy="2775338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2051" name="Picture 3" descr="D:\P2\100_0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715065"/>
            <a:ext cx="2857488" cy="2142935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2\IMG_6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810377" cy="362425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123" name="Picture 3" descr="D:\P2\IMG_6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71379"/>
            <a:ext cx="4422765" cy="3332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</Words>
  <PresentationFormat>Экран (4:3)</PresentationFormat>
  <Paragraphs>15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МОУ «Средняя общеобразовательная школа №12  с углубленным изучением английского языка»</vt:lpstr>
      <vt:lpstr>Зиятдинов Разиф Мухаметович учитель технологии I кв.категории</vt:lpstr>
      <vt:lpstr>Разметка деталей крыла </vt:lpstr>
      <vt:lpstr>Подготовка к выпиливанию</vt:lpstr>
      <vt:lpstr>Изготовление деталей крыла</vt:lpstr>
      <vt:lpstr>Сборка деталей крыла в пакет</vt:lpstr>
      <vt:lpstr>Сверление</vt:lpstr>
      <vt:lpstr>Подготовка к сборке кордовой модели</vt:lpstr>
      <vt:lpstr>Слайд 9</vt:lpstr>
      <vt:lpstr>Слайд 10</vt:lpstr>
      <vt:lpstr>Проверка работы</vt:lpstr>
      <vt:lpstr>Варианты авиамоделей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«Средняя общеобразовательная школа№12  с углубленным изучением английского языка»</dc:title>
  <cp:lastModifiedBy>Admin</cp:lastModifiedBy>
  <cp:revision>12</cp:revision>
  <dcterms:modified xsi:type="dcterms:W3CDTF">2009-11-08T13:50:35Z</dcterms:modified>
</cp:coreProperties>
</file>